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c55e95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c55e9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Pamantayan sa pagsusuri ng daluyan ng luad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Mga kasanayan sa clay: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Ang lakas, balanse, at ibabaw na pagtatapos ng iyong sisidlan ng luad.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Kalidad ng pag-ukit: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Ang pagiging kumplikado, kalidad, kapunuan, at likha ng mga pattern at pagguhit ng linya sa iyong sisidlan.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Mga gawi sa pang-araw-araw na paglilinis: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Paglilinis ng iyong mesa at sahig upang ito ay malinis at walang bahid.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Bokabularyo para sa sisidlan ng luad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apron	isang piraso ng tela na iyong isinusuot upang protektahan ang iyong mga damit mula sa pagkadumi.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pag-ukit	pagkamot sa luwad upang baguhin ang hugis nito o upang makagawa ng larawan o pattern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ceramic	isang materyal na nagsisimulang malambot tulad ng luad, ngunit pagkatapos ay nagiging napakatigas pagkatapos itong maluto sa napakataas na temperatura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clay	isang malambot na materyal na ginagamit para sa paggawa ng mga kaldero, ladrilyo, at eskultura na nagiging napakatigas kapag ito ay pinainit. 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coil	isang manipis na piraso ng luwad na parang ahas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earthenware	isang uri ng clay na pinaputok sa mas mababang temperatura at kailangang lagyan ng glazed bago maging watertight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paa	ilalim ng isang palayok kung saan ito nakapatong sa isang mesa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glaze	isang materyal na maaari mong ipinta sa ceramic na nagiging salamin kapag pinaputok sa isang tapahan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glazing	para sa clay: pagsipilyo sa isang tulad ng pintura layer sa isang palayok na mamaya ay magiging isang layer ng salamin; para sa pagpipinta: paggamit ng napakanipis na transparent na layer ng pintura upang baguhin ang kulay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hawakan	ang bahagi ng isang bagay na ginagamit upang buhatin o buhatin ito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tapahan	isang hurno na ginamit upang magpainit ng luad na sapat upang maging matigas na seramik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takip	tuktok ng isang palayok na maaari mong alisin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labi	ang tuktok na gilid ng isang palayok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pagsagwan	paghampas ng luad gamit ang kahoy upang maging mas malakas, mas makinis, at mas magandang hugis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pattern	isang drawing na umuulit sa magandang paraan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kurot	pinipiga ang isang bagay sa pagitan ng iyong hinlalaki at daliri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tadyang	isang piraso ng silicone o kahoy na ginagamit upang maayos na hugis ang ilang luwad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score	mag-ukit ng Xs o parallel na linya upang makatulong sa pagdugtong ng clay kasama ng slip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scraper	isang piraso ng manipis na metal o plastik na ginagamit sa pag-ahit ng manipis na piraso ng luad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tagasulat	markahan ang pantay at tuwid na linya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ahit	kiskisan ang mga bukol at balahibo mula sa ibabaw ng isang bagay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madulas	isang likidong luad na maaari mong gamitin tulad ng pandikit para magkadikit ng mga bagay, o magpinta sa iyong luad upang mapalitan ang kulay nito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kahabaan	paghila ng isang bagay para mas mahaba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terracotta	isang unlazed na mapula-pula-kayumanggi na luwad na luwad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ilipat	upang ilipat o kopyahin ang isang bagay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trim	alisin ang sobrang luad gamit ang isang tool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